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3" d="100"/>
          <a:sy n="73" d="100"/>
        </p:scale>
        <p:origin x="61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9" name="Rectangle 8"/>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bwMode="gray">
          <a:xfrm>
            <a:off x="1154955" y="4777380"/>
            <a:ext cx="882565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bwMode="gray">
          <a:xfrm rot="5400000">
            <a:off x="10158984" y="1792224"/>
            <a:ext cx="990599" cy="304799"/>
          </a:xfrm>
        </p:spPr>
        <p:txBody>
          <a:bodyPr anchor="t"/>
          <a:lstStyle>
            <a:lvl1pPr algn="l">
              <a:defRPr b="0" i="0">
                <a:solidFill>
                  <a:schemeClr val="bg1">
                    <a:alpha val="60000"/>
                  </a:schemeClr>
                </a:solidFill>
              </a:defRPr>
            </a:lvl1pPr>
          </a:lstStyle>
          <a:p>
            <a:fld id="{5923F103-BC34-4FE4-A40E-EDDEECFDA5D0}" type="datetimeFigureOut">
              <a:rPr lang="en-US" dirty="0"/>
              <a:pPr/>
              <a:t>2/22/2021</a:t>
            </a:fld>
            <a:endParaRPr lang="en-US" dirty="0"/>
          </a:p>
        </p:txBody>
      </p:sp>
      <p:sp>
        <p:nvSpPr>
          <p:cNvPr id="5" name="Footer Placeholder 4"/>
          <p:cNvSpPr>
            <a:spLocks noGrp="1"/>
          </p:cNvSpPr>
          <p:nvPr>
            <p:ph type="ftr" sz="quarter" idx="11"/>
          </p:nvPr>
        </p:nvSpPr>
        <p:spPr bwMode="gray">
          <a:xfrm rot="5400000">
            <a:off x="8951976" y="3227832"/>
            <a:ext cx="3859795" cy="304801"/>
          </a:xfrm>
        </p:spPr>
        <p:txBody>
          <a:bodyPr/>
          <a:lstStyle>
            <a:lvl1pPr>
              <a:defRPr b="0" i="0">
                <a:solidFill>
                  <a:schemeClr val="bg1">
                    <a:alpha val="60000"/>
                  </a:schemeClr>
                </a:solidFill>
              </a:defRPr>
            </a:lvl1pPr>
          </a:lstStyle>
          <a:p>
            <a:endParaRPr lang="en-US" dirty="0"/>
          </a:p>
        </p:txBody>
      </p:sp>
      <p:sp>
        <p:nvSpPr>
          <p:cNvPr id="11" name="Rectangle 1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2" name="Slide Number Placeholder 5"/>
          <p:cNvSpPr>
            <a:spLocks noGrp="1"/>
          </p:cNvSpPr>
          <p:nvPr>
            <p:ph type="sldNum" sz="quarter" idx="12"/>
          </p:nvPr>
        </p:nvSpPr>
        <p:spPr>
          <a:xfrm>
            <a:off x="10352540" y="295729"/>
            <a:ext cx="838199" cy="767687"/>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3" name="Rectangle 12"/>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1"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4969927"/>
            <a:ext cx="8825659"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54954" y="685800"/>
            <a:ext cx="8825659"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4" y="5536665"/>
            <a:ext cx="8825658" cy="493712"/>
          </a:xfrm>
        </p:spPr>
        <p:txBody>
          <a:bodyPr>
            <a:normAutofit/>
          </a:bodyPr>
          <a:lstStyle>
            <a:lvl1pPr marL="0" indent="0">
              <a:buNone/>
              <a:defRPr sz="12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923A1CC3-2375-41D4-9E03-427CAF2A4C1A}" type="datetimeFigureOut">
              <a:rPr lang="en-US" dirty="0"/>
              <a:t>2/22/2021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48798" y="1063417"/>
            <a:ext cx="8831816" cy="1372986"/>
          </a:xfrm>
        </p:spPr>
        <p:txBody>
          <a:bodyPr/>
          <a:lstStyle>
            <a:lvl1pPr>
              <a:defRPr sz="4000"/>
            </a:lvl1pPr>
          </a:lstStyle>
          <a:p>
            <a:r>
              <a:rPr lang="en-US" smtClean="0"/>
              <a:t>Click to edit Master title style</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4" name="Date Placeholder 3"/>
          <p:cNvSpPr>
            <a:spLocks noGrp="1"/>
          </p:cNvSpPr>
          <p:nvPr>
            <p:ph type="dt" sz="half" idx="10"/>
          </p:nvPr>
        </p:nvSpPr>
        <p:spPr/>
        <p:txBody>
          <a:bodyPr/>
          <a:lstStyle/>
          <a:p>
            <a:fld id="{AFF16868-8199-4C2C-A5B1-63AEE139F88E}" type="datetimeFigureOut">
              <a:rPr lang="en-US" dirty="0"/>
              <a:t>2/22/2021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17" name="Rectangle 16"/>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Oval 19"/>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Oval 24"/>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6" name="TextBox 15"/>
          <p:cNvSpPr txBox="1"/>
          <p:nvPr/>
        </p:nvSpPr>
        <p:spPr bwMode="gray">
          <a:xfrm>
            <a:off x="881566" y="607336"/>
            <a:ext cx="801912"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13" name="TextBox 12"/>
          <p:cNvSpPr txBox="1"/>
          <p:nvPr/>
        </p:nvSpPr>
        <p:spPr bwMode="gray">
          <a:xfrm>
            <a:off x="9884458" y="2613787"/>
            <a:ext cx="652763"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2" name="Title 1"/>
          <p:cNvSpPr>
            <a:spLocks noGrp="1"/>
          </p:cNvSpPr>
          <p:nvPr>
            <p:ph type="title"/>
          </p:nvPr>
        </p:nvSpPr>
        <p:spPr>
          <a:xfrm>
            <a:off x="1581878" y="982134"/>
            <a:ext cx="8453906" cy="2696632"/>
          </a:xfrm>
        </p:spPr>
        <p:txBody>
          <a:bodyPr/>
          <a:lstStyle>
            <a:lvl1pPr>
              <a:defRPr sz="4000"/>
            </a:lvl1pPr>
          </a:lstStyle>
          <a:p>
            <a:r>
              <a:rPr lang="en-US" smtClean="0"/>
              <a:t>Click to edit Master title style</a:t>
            </a:r>
            <a:endParaRPr lang="en-US" dirty="0"/>
          </a:p>
        </p:txBody>
      </p:sp>
      <p:sp>
        <p:nvSpPr>
          <p:cNvPr id="14" name="Text Placeholder 3"/>
          <p:cNvSpPr>
            <a:spLocks noGrp="1"/>
          </p:cNvSpPr>
          <p:nvPr>
            <p:ph type="body" sz="half" idx="13"/>
          </p:nvPr>
        </p:nvSpPr>
        <p:spPr bwMode="gray">
          <a:xfrm>
            <a:off x="1945945" y="3678766"/>
            <a:ext cx="7731219" cy="342174"/>
          </a:xfrm>
        </p:spPr>
        <p:txBody>
          <a:bodyPr anchor="t">
            <a:normAutofit/>
          </a:bodyPr>
          <a:lstStyle>
            <a:lvl1pPr marL="0" indent="0">
              <a:buNone/>
              <a:defRPr lang="en-US" sz="1400" b="0" i="0" kern="1200" cap="small" dirty="0">
                <a:solidFill>
                  <a:schemeClr val="accent1">
                    <a:lumMod val="60000"/>
                    <a:lumOff val="40000"/>
                  </a:schemeClr>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0" name="Text Placeholder 3"/>
          <p:cNvSpPr>
            <a:spLocks noGrp="1"/>
          </p:cNvSpPr>
          <p:nvPr>
            <p:ph type="body" sz="half" idx="2"/>
          </p:nvPr>
        </p:nvSpPr>
        <p:spPr>
          <a:xfrm>
            <a:off x="1154954" y="5029199"/>
            <a:ext cx="9244897" cy="997857"/>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4" name="Date Placeholder 3"/>
          <p:cNvSpPr>
            <a:spLocks noGrp="1"/>
          </p:cNvSpPr>
          <p:nvPr>
            <p:ph type="dt" sz="half" idx="10"/>
          </p:nvPr>
        </p:nvSpPr>
        <p:spPr/>
        <p:txBody>
          <a:bodyPr/>
          <a:lstStyle/>
          <a:p>
            <a:fld id="{AAD9FF7F-6988-44CC-821B-644E70CD2F73}" type="datetimeFigureOut">
              <a:rPr lang="en-US" dirty="0"/>
              <a:t>2/22/2021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9" name="Rectangle 18"/>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4" y="5024967"/>
            <a:ext cx="8825659"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5C12C299-16B2-4475-990D-751901EACC14}" type="datetimeFigureOut">
              <a:rPr lang="en-US" dirty="0"/>
              <a:t>2/22/2021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1154954" y="2603502"/>
            <a:ext cx="314187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6" name="Text Placeholder 3"/>
          <p:cNvSpPr>
            <a:spLocks noGrp="1"/>
          </p:cNvSpPr>
          <p:nvPr>
            <p:ph type="body" sz="half" idx="15"/>
          </p:nvPr>
        </p:nvSpPr>
        <p:spPr>
          <a:xfrm>
            <a:off x="1154953" y="3179764"/>
            <a:ext cx="314187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Text Placeholder 4"/>
          <p:cNvSpPr>
            <a:spLocks noGrp="1"/>
          </p:cNvSpPr>
          <p:nvPr>
            <p:ph type="body" sz="quarter" idx="3"/>
          </p:nvPr>
        </p:nvSpPr>
        <p:spPr>
          <a:xfrm>
            <a:off x="4512721" y="2603500"/>
            <a:ext cx="314700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9" name="Text Placeholder 3"/>
          <p:cNvSpPr>
            <a:spLocks noGrp="1"/>
          </p:cNvSpPr>
          <p:nvPr>
            <p:ph type="body" sz="half" idx="16"/>
          </p:nvPr>
        </p:nvSpPr>
        <p:spPr>
          <a:xfrm>
            <a:off x="4512721" y="3179763"/>
            <a:ext cx="314700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4" name="Text Placeholder 4"/>
          <p:cNvSpPr>
            <a:spLocks noGrp="1"/>
          </p:cNvSpPr>
          <p:nvPr>
            <p:ph type="body" sz="quarter" idx="13"/>
          </p:nvPr>
        </p:nvSpPr>
        <p:spPr>
          <a:xfrm>
            <a:off x="7888135" y="2603501"/>
            <a:ext cx="3145730"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0" name="Text Placeholder 3"/>
          <p:cNvSpPr>
            <a:spLocks noGrp="1"/>
          </p:cNvSpPr>
          <p:nvPr>
            <p:ph type="body" sz="half" idx="17"/>
          </p:nvPr>
        </p:nvSpPr>
        <p:spPr>
          <a:xfrm>
            <a:off x="7888329" y="3179762"/>
            <a:ext cx="3145536"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cxnSp>
        <p:nvCxnSpPr>
          <p:cNvPr id="17" name="Straight Connector 16"/>
          <p:cNvCxnSpPr/>
          <p:nvPr/>
        </p:nvCxnSpPr>
        <p:spPr>
          <a:xfrm>
            <a:off x="440397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77240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9FE86839-B9D8-4651-8783-F325ECE74E65}" type="datetimeFigureOut">
              <a:rPr lang="en-US" dirty="0"/>
              <a:t>2/22/2021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1154954" y="4532844"/>
            <a:ext cx="305043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9" name="Picture Placeholder 2"/>
          <p:cNvSpPr>
            <a:spLocks noGrp="1" noChangeAspect="1"/>
          </p:cNvSpPr>
          <p:nvPr>
            <p:ph type="pic" idx="15"/>
          </p:nvPr>
        </p:nvSpPr>
        <p:spPr>
          <a:xfrm>
            <a:off x="1334553"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2" name="Text Placeholder 3"/>
          <p:cNvSpPr>
            <a:spLocks noGrp="1"/>
          </p:cNvSpPr>
          <p:nvPr>
            <p:ph type="body" sz="half" idx="18"/>
          </p:nvPr>
        </p:nvSpPr>
        <p:spPr>
          <a:xfrm>
            <a:off x="1154954" y="5109106"/>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Text Placeholder 4"/>
          <p:cNvSpPr>
            <a:spLocks noGrp="1"/>
          </p:cNvSpPr>
          <p:nvPr>
            <p:ph type="body" sz="quarter" idx="3"/>
          </p:nvPr>
        </p:nvSpPr>
        <p:spPr>
          <a:xfrm>
            <a:off x="4568865" y="4532844"/>
            <a:ext cx="3050438" cy="576263"/>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1" name="Picture Placeholder 2"/>
          <p:cNvSpPr>
            <a:spLocks noGrp="1" noChangeAspect="1"/>
          </p:cNvSpPr>
          <p:nvPr>
            <p:ph type="pic" idx="21"/>
          </p:nvPr>
        </p:nvSpPr>
        <p:spPr>
          <a:xfrm>
            <a:off x="4748462" y="2603500"/>
            <a:ext cx="2691243"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3" name="Text Placeholder 3"/>
          <p:cNvSpPr>
            <a:spLocks noGrp="1"/>
          </p:cNvSpPr>
          <p:nvPr>
            <p:ph type="body" sz="half" idx="19"/>
          </p:nvPr>
        </p:nvSpPr>
        <p:spPr>
          <a:xfrm>
            <a:off x="4570172" y="5109105"/>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4" name="Text Placeholder 4"/>
          <p:cNvSpPr>
            <a:spLocks noGrp="1"/>
          </p:cNvSpPr>
          <p:nvPr>
            <p:ph type="body" sz="quarter" idx="13"/>
          </p:nvPr>
        </p:nvSpPr>
        <p:spPr>
          <a:xfrm>
            <a:off x="7982775" y="4532845"/>
            <a:ext cx="3051095"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2"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20"/>
          </p:nvPr>
        </p:nvSpPr>
        <p:spPr>
          <a:xfrm>
            <a:off x="7982775" y="5109104"/>
            <a:ext cx="3051096"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cxnSp>
        <p:nvCxnSpPr>
          <p:cNvPr id="43" name="Straight Connector 42"/>
          <p:cNvCxnSpPr/>
          <p:nvPr/>
        </p:nvCxnSpPr>
        <p:spPr>
          <a:xfrm>
            <a:off x="440583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a:off x="7797802"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FD484F64-32F6-45C5-931F-ADC1662401D0}" type="datetimeFigureOut">
              <a:rPr lang="en-US" dirty="0"/>
              <a:t>2/22/2021</a:t>
            </a:fld>
            <a:endParaRPr lang="en-US" dirty="0"/>
          </a:p>
        </p:txBody>
      </p:sp>
      <p:sp>
        <p:nvSpPr>
          <p:cNvPr id="8" name="Footer Placeholder 7"/>
          <p:cNvSpPr>
            <a:spLocks noGrp="1"/>
          </p:cNvSpPr>
          <p:nvPr>
            <p:ph type="ftr" sz="quarter" idx="11"/>
          </p:nvPr>
        </p:nvSpPr>
        <p:spPr>
          <a:xfrm>
            <a:off x="561111" y="6391838"/>
            <a:ext cx="3644282" cy="304801"/>
          </a:xfrm>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54954" y="2603500"/>
            <a:ext cx="8825659" cy="3416300"/>
          </a:xfrm>
        </p:spPr>
        <p:txBody>
          <a:bodyPr vert="eaVert" anchor="t" anchorCtr="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10695439" y="6391838"/>
            <a:ext cx="990599" cy="304799"/>
          </a:xfrm>
        </p:spPr>
        <p:txBody>
          <a:bodyPr/>
          <a:lstStyle/>
          <a:p>
            <a:fld id="{53086D93-FCAC-47E0-A2EE-787E62CA814C}" type="datetimeFigureOut">
              <a:rPr lang="en-US" dirty="0"/>
              <a:t>2/22/2021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2" name="Rectangle 11"/>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bwMode="gray">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0"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85235" y="1278467"/>
            <a:ext cx="1409965" cy="4748590"/>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54954" y="1278467"/>
            <a:ext cx="6256025" cy="474859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10653104" y="6391838"/>
            <a:ext cx="992135" cy="304799"/>
          </a:xfrm>
        </p:spPr>
        <p:txBody>
          <a:bodyPr/>
          <a:lstStyle/>
          <a:p>
            <a:fld id="{CDA879A6-0FD0-4734-A311-86BFCA472E6E}" type="datetimeFigureOut">
              <a:rPr lang="en-US" dirty="0"/>
              <a:t>2/22/2021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a:xfrm>
            <a:off x="1154954" y="2603500"/>
            <a:ext cx="8825659" cy="341630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9C9CA7B-DFD4-44B5-8C60-D14B8CD1FB59}" type="datetimeFigureOut">
              <a:rPr lang="en-US" dirty="0"/>
              <a:t>2/22/2021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bwMode="gray">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677645"/>
            <a:ext cx="4351025" cy="2283824"/>
          </a:xfrm>
        </p:spPr>
        <p:txBody>
          <a:bodyPr anchor="ctr"/>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895559" y="2677644"/>
            <a:ext cx="3757545" cy="2283824"/>
          </a:xfrm>
        </p:spPr>
        <p:txBody>
          <a:bodyPr anchor="ctr"/>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F34E6425-0181-43F2-84FC-787E803FD2F8}" type="datetimeFigureOut">
              <a:rPr lang="en-US" dirty="0"/>
              <a:t>2/22/2021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3BDB8791-F1B0-41E7-B7FD-A781E65C4266}" type="datetimeFigureOut">
              <a:rPr lang="en-US" dirty="0"/>
              <a:t>2/22/2021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208712" y="3179762"/>
            <a:ext cx="4825159" cy="2840039"/>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5FDD63B2-E120-4ED8-B27B-C685F510A5FE}" type="datetimeFigureOut">
              <a:rPr lang="en-US" dirty="0"/>
              <a:t>2/22/2021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9" name="Title 1"/>
          <p:cNvSpPr>
            <a:spLocks noGrp="1"/>
          </p:cNvSpPr>
          <p:nvPr>
            <p:ph type="title"/>
          </p:nvPr>
        </p:nvSpPr>
        <p:spPr>
          <a:xfrm>
            <a:off x="1154954" y="973668"/>
            <a:ext cx="8761413" cy="706964"/>
          </a:xfrm>
        </p:spPr>
        <p:txBody>
          <a:bodyPr/>
          <a:lstStyle>
            <a:lvl1pPr>
              <a:defRPr/>
            </a:lvl1p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7AA18ACC-A947-437B-A130-35BD54FDF1E9}" type="datetimeFigureOut">
              <a:rPr lang="en-US" dirty="0"/>
              <a:t>2/22/2021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C8D7E02-BCB8-4D50-A234-369438C08659}" type="datetimeFigureOut">
              <a:rPr lang="en-US" dirty="0"/>
              <a:t>2/22/2021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295400"/>
            <a:ext cx="2793158" cy="1600200"/>
          </a:xfrm>
        </p:spPr>
        <p:txBody>
          <a:bodyPr anchor="b"/>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5781146" y="1447800"/>
            <a:ext cx="5190066" cy="4572000"/>
          </a:xfrm>
        </p:spPr>
        <p:txBody>
          <a:bodyPr anchor="ct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bwMode="gray">
          <a:xfrm>
            <a:off x="1154954" y="3129280"/>
            <a:ext cx="2793158" cy="2895599"/>
          </a:xfrm>
        </p:spPr>
        <p:txBody>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76E86A4C-8E40-4F87-A4F0-01A0687C5742}" type="datetimeFigureOut">
              <a:rPr lang="en-US" dirty="0"/>
              <a:t>2/22/2021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693333"/>
            <a:ext cx="3865134" cy="1735667"/>
          </a:xfrm>
        </p:spPr>
        <p:txBody>
          <a:bodyPr anchor="b">
            <a:normAutofit/>
          </a:bodyPr>
          <a:lstStyle>
            <a:lvl1pPr algn="l">
              <a:defRPr sz="36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marL="0" lvl="0" indent="0" algn="ctr">
              <a:buNone/>
            </a:pPr>
            <a:r>
              <a:rPr lang="en-US" smtClean="0"/>
              <a:t>Click icon to add picture</a:t>
            </a:r>
            <a:endParaRPr lang="en-US" dirty="0"/>
          </a:p>
        </p:txBody>
      </p:sp>
      <p:sp>
        <p:nvSpPr>
          <p:cNvPr id="4" name="Text Placeholder 3"/>
          <p:cNvSpPr>
            <a:spLocks noGrp="1"/>
          </p:cNvSpPr>
          <p:nvPr>
            <p:ph type="body" sz="half" idx="2"/>
          </p:nvPr>
        </p:nvSpPr>
        <p:spPr bwMode="gray">
          <a:xfrm>
            <a:off x="1154954" y="3657600"/>
            <a:ext cx="3859212" cy="1371600"/>
          </a:xfrm>
        </p:spPr>
        <p:txBody>
          <a:bodyPr>
            <a:normAutofit/>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35E72C73-2D91-4E12-BA25-F0AA0C03599B}" type="datetimeFigureOut">
              <a:rPr lang="en-US" dirty="0"/>
              <a:t>2/22/2021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7" name="Rectangle 6"/>
            <p:cNvSpPr/>
            <p:nvPr/>
          </p:nvSpPr>
          <p:spPr>
            <a:xfrm>
              <a:off x="0" y="0"/>
              <a:ext cx="12192000" cy="6858000"/>
            </a:xfrm>
            <a:prstGeom prst="rect">
              <a:avLst/>
            </a:prstGeom>
            <a:blipFill>
              <a:blip r:embed="rId19">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4" y="973668"/>
            <a:ext cx="8761413" cy="706964"/>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653104" y="6391838"/>
            <a:ext cx="990599" cy="304799"/>
          </a:xfrm>
          <a:prstGeom prst="rect">
            <a:avLst/>
          </a:prstGeom>
        </p:spPr>
        <p:txBody>
          <a:bodyPr vert="horz" lIns="91440" tIns="45720" rIns="91440" bIns="45720" rtlCol="0" anchor="ctr"/>
          <a:lstStyle>
            <a:lvl1pPr algn="r">
              <a:defRPr sz="1000" b="1" i="0">
                <a:solidFill>
                  <a:schemeClr val="accent1"/>
                </a:solidFill>
              </a:defRPr>
            </a:lvl1pPr>
          </a:lstStyle>
          <a:p>
            <a:fld id="{2BE451C3-0FF4-47C4-B829-773ADF60F88C}" type="datetimeFigureOut">
              <a:rPr lang="en-US" dirty="0"/>
              <a:t>2/22/2021</a:t>
            </a:fld>
            <a:endParaRPr lang="en-US" dirty="0"/>
          </a:p>
        </p:txBody>
      </p:sp>
      <p:sp>
        <p:nvSpPr>
          <p:cNvPr id="5" name="Footer Placeholder 4"/>
          <p:cNvSpPr>
            <a:spLocks noGrp="1"/>
          </p:cNvSpPr>
          <p:nvPr>
            <p:ph type="ftr" sz="quarter" idx="3"/>
          </p:nvPr>
        </p:nvSpPr>
        <p:spPr>
          <a:xfrm>
            <a:off x="561110" y="6391838"/>
            <a:ext cx="3859795" cy="304801"/>
          </a:xfrm>
          <a:prstGeom prst="rect">
            <a:avLst/>
          </a:prstGeom>
        </p:spPr>
        <p:txBody>
          <a:bodyPr vert="horz" lIns="91440" tIns="45720" rIns="91440" bIns="45720" rtlCol="0" anchor="ctr"/>
          <a:lstStyle>
            <a:lvl1pPr algn="l">
              <a:defRPr sz="1000" b="1" i="0">
                <a:solidFill>
                  <a:schemeClr val="accent1"/>
                </a:solidFill>
              </a:defRPr>
            </a:lvl1pPr>
          </a:lstStyle>
          <a:p>
            <a:endParaRPr lang="en-US" dirty="0"/>
          </a:p>
        </p:txBody>
      </p:sp>
      <p:sp>
        <p:nvSpPr>
          <p:cNvPr id="21" name="Rectangle 2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73" r:id="rId3"/>
    <p:sldLayoutId id="2147483652" r:id="rId4"/>
    <p:sldLayoutId id="2147483653" r:id="rId5"/>
    <p:sldLayoutId id="2147483654" r:id="rId6"/>
    <p:sldLayoutId id="2147483655" r:id="rId7"/>
    <p:sldLayoutId id="2147483656" r:id="rId8"/>
    <p:sldLayoutId id="2147483668" r:id="rId9"/>
    <p:sldLayoutId id="2147483667" r:id="rId10"/>
    <p:sldLayoutId id="2147483661" r:id="rId11"/>
    <p:sldLayoutId id="2147483672" r:id="rId12"/>
    <p:sldLayoutId id="2147483662" r:id="rId13"/>
    <p:sldLayoutId id="2147483669" r:id="rId14"/>
    <p:sldLayoutId id="2147483670" r:id="rId15"/>
    <p:sldLayoutId id="2147483658" r:id="rId16"/>
    <p:sldLayoutId id="2147483659" r:id="rId17"/>
  </p:sldLayoutIdLst>
  <p:hf sldNum="0" hdr="0" ftr="0" dt="0"/>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276011" y="2286000"/>
            <a:ext cx="3958045" cy="3187337"/>
          </a:xfrm>
        </p:spPr>
        <p:txBody>
          <a:bodyPr/>
          <a:lstStyle/>
          <a:p>
            <a:r>
              <a:rPr lang="id-ID" sz="2000" dirty="0">
                <a:latin typeface="Arial" panose="020B0604020202020204" pitchFamily="34" charset="0"/>
                <a:cs typeface="Arial" panose="020B0604020202020204" pitchFamily="34" charset="0"/>
              </a:rPr>
              <a:t>Dari grafik di atas terlihat</a:t>
            </a:r>
            <a:br>
              <a:rPr lang="id-ID" sz="2000" dirty="0">
                <a:latin typeface="Arial" panose="020B0604020202020204" pitchFamily="34" charset="0"/>
                <a:cs typeface="Arial" panose="020B0604020202020204" pitchFamily="34" charset="0"/>
              </a:rPr>
            </a:br>
            <a:r>
              <a:rPr lang="id-ID" sz="2000" dirty="0">
                <a:latin typeface="Arial" panose="020B0604020202020204" pitchFamily="34" charset="0"/>
                <a:cs typeface="Arial" panose="020B0604020202020204" pitchFamily="34" charset="0"/>
              </a:rPr>
              <a:t>kepuasan pasien</a:t>
            </a:r>
            <a:br>
              <a:rPr lang="id-ID" sz="2000" dirty="0">
                <a:latin typeface="Arial" panose="020B0604020202020204" pitchFamily="34" charset="0"/>
                <a:cs typeface="Arial" panose="020B0604020202020204" pitchFamily="34" charset="0"/>
              </a:rPr>
            </a:br>
            <a:r>
              <a:rPr lang="id-ID" sz="2000" dirty="0">
                <a:latin typeface="Arial" panose="020B0604020202020204" pitchFamily="34" charset="0"/>
                <a:cs typeface="Arial" panose="020B0604020202020204" pitchFamily="34" charset="0"/>
              </a:rPr>
              <a:t>selama </a:t>
            </a:r>
            <a:r>
              <a:rPr lang="id-ID" sz="2000" dirty="0" smtClean="0">
                <a:latin typeface="Arial" panose="020B0604020202020204" pitchFamily="34" charset="0"/>
                <a:cs typeface="Arial" panose="020B0604020202020204" pitchFamily="34" charset="0"/>
              </a:rPr>
              <a:t>April</a:t>
            </a:r>
            <a:r>
              <a:rPr lang="id-ID" sz="2000" dirty="0" smtClean="0">
                <a:latin typeface="Arial" panose="020B0604020202020204" pitchFamily="34" charset="0"/>
                <a:cs typeface="Arial" panose="020B0604020202020204" pitchFamily="34" charset="0"/>
              </a:rPr>
              <a:t> </a:t>
            </a:r>
            <a:r>
              <a:rPr lang="id-ID" sz="2000" dirty="0">
                <a:latin typeface="Arial" panose="020B0604020202020204" pitchFamily="34" charset="0"/>
                <a:cs typeface="Arial" panose="020B0604020202020204" pitchFamily="34" charset="0"/>
              </a:rPr>
              <a:t>- </a:t>
            </a:r>
            <a:r>
              <a:rPr lang="id-ID" sz="2000" dirty="0" smtClean="0">
                <a:latin typeface="Arial" panose="020B0604020202020204" pitchFamily="34" charset="0"/>
                <a:cs typeface="Arial" panose="020B0604020202020204" pitchFamily="34" charset="0"/>
              </a:rPr>
              <a:t>Juni</a:t>
            </a:r>
            <a:r>
              <a:rPr lang="id-ID" sz="2000" dirty="0">
                <a:latin typeface="Arial" panose="020B0604020202020204" pitchFamily="34" charset="0"/>
                <a:cs typeface="Arial" panose="020B0604020202020204" pitchFamily="34" charset="0"/>
              </a:rPr>
              <a:t/>
            </a:r>
            <a:br>
              <a:rPr lang="id-ID" sz="2000" dirty="0">
                <a:latin typeface="Arial" panose="020B0604020202020204" pitchFamily="34" charset="0"/>
                <a:cs typeface="Arial" panose="020B0604020202020204" pitchFamily="34" charset="0"/>
              </a:rPr>
            </a:br>
            <a:r>
              <a:rPr lang="id-ID" sz="2000" dirty="0">
                <a:latin typeface="Arial" panose="020B0604020202020204" pitchFamily="34" charset="0"/>
                <a:cs typeface="Arial" panose="020B0604020202020204" pitchFamily="34" charset="0"/>
              </a:rPr>
              <a:t>2020 terhadap</a:t>
            </a:r>
            <a:br>
              <a:rPr lang="id-ID" sz="2000" dirty="0">
                <a:latin typeface="Arial" panose="020B0604020202020204" pitchFamily="34" charset="0"/>
                <a:cs typeface="Arial" panose="020B0604020202020204" pitchFamily="34" charset="0"/>
              </a:rPr>
            </a:br>
            <a:r>
              <a:rPr lang="id-ID" sz="2000" dirty="0">
                <a:latin typeface="Arial" panose="020B0604020202020204" pitchFamily="34" charset="0"/>
                <a:cs typeface="Arial" panose="020B0604020202020204" pitchFamily="34" charset="0"/>
              </a:rPr>
              <a:t>pelayanan di ranap &amp;</a:t>
            </a:r>
            <a:br>
              <a:rPr lang="id-ID" sz="2000" dirty="0">
                <a:latin typeface="Arial" panose="020B0604020202020204" pitchFamily="34" charset="0"/>
                <a:cs typeface="Arial" panose="020B0604020202020204" pitchFamily="34" charset="0"/>
              </a:rPr>
            </a:br>
            <a:r>
              <a:rPr lang="id-ID" sz="2000" dirty="0">
                <a:latin typeface="Arial" panose="020B0604020202020204" pitchFamily="34" charset="0"/>
                <a:cs typeface="Arial" panose="020B0604020202020204" pitchFamily="34" charset="0"/>
              </a:rPr>
              <a:t>rajal cenderung</a:t>
            </a:r>
            <a:br>
              <a:rPr lang="id-ID" sz="2000" dirty="0">
                <a:latin typeface="Arial" panose="020B0604020202020204" pitchFamily="34" charset="0"/>
                <a:cs typeface="Arial" panose="020B0604020202020204" pitchFamily="34" charset="0"/>
              </a:rPr>
            </a:br>
            <a:r>
              <a:rPr lang="id-ID" sz="2000" dirty="0">
                <a:latin typeface="Arial" panose="020B0604020202020204" pitchFamily="34" charset="0"/>
                <a:cs typeface="Arial" panose="020B0604020202020204" pitchFamily="34" charset="0"/>
              </a:rPr>
              <a:t>fluktuatif dan baik</a:t>
            </a:r>
            <a:br>
              <a:rPr lang="id-ID" sz="2000" dirty="0">
                <a:latin typeface="Arial" panose="020B0604020202020204" pitchFamily="34" charset="0"/>
                <a:cs typeface="Arial" panose="020B0604020202020204" pitchFamily="34" charset="0"/>
              </a:rPr>
            </a:br>
            <a:r>
              <a:rPr lang="id-ID" sz="2000" dirty="0">
                <a:latin typeface="Arial" panose="020B0604020202020204" pitchFamily="34" charset="0"/>
                <a:cs typeface="Arial" panose="020B0604020202020204" pitchFamily="34" charset="0"/>
              </a:rPr>
              <a:t>dengan</a:t>
            </a:r>
            <a:br>
              <a:rPr lang="id-ID" sz="2000" dirty="0">
                <a:latin typeface="Arial" panose="020B0604020202020204" pitchFamily="34" charset="0"/>
                <a:cs typeface="Arial" panose="020B0604020202020204" pitchFamily="34" charset="0"/>
              </a:rPr>
            </a:br>
            <a:r>
              <a:rPr lang="id-ID" sz="2000" dirty="0">
                <a:latin typeface="Arial" panose="020B0604020202020204" pitchFamily="34" charset="0"/>
                <a:cs typeface="Arial" panose="020B0604020202020204" pitchFamily="34" charset="0"/>
              </a:rPr>
              <a:t>pencapaiannya masih</a:t>
            </a:r>
            <a:br>
              <a:rPr lang="id-ID" sz="2000" dirty="0">
                <a:latin typeface="Arial" panose="020B0604020202020204" pitchFamily="34" charset="0"/>
                <a:cs typeface="Arial" panose="020B0604020202020204" pitchFamily="34" charset="0"/>
              </a:rPr>
            </a:br>
            <a:r>
              <a:rPr lang="id-ID" sz="2000" dirty="0">
                <a:latin typeface="Arial" panose="020B0604020202020204" pitchFamily="34" charset="0"/>
                <a:cs typeface="Arial" panose="020B0604020202020204" pitchFamily="34" charset="0"/>
              </a:rPr>
              <a:t>di atas target </a:t>
            </a:r>
            <a:r>
              <a:rPr lang="id-ID" sz="2000" dirty="0" smtClean="0">
                <a:latin typeface="Arial" panose="020B0604020202020204" pitchFamily="34" charset="0"/>
                <a:cs typeface="Arial" panose="020B0604020202020204" pitchFamily="34" charset="0"/>
              </a:rPr>
              <a:t>81,98.</a:t>
            </a:r>
            <a:endParaRPr lang="id-ID" sz="2000" dirty="0">
              <a:latin typeface="Arial" panose="020B0604020202020204" pitchFamily="34" charset="0"/>
              <a:cs typeface="Arial" panose="020B0604020202020204" pitchFamily="34" charset="0"/>
            </a:endParaRPr>
          </a:p>
        </p:txBody>
      </p:sp>
      <p:sp>
        <p:nvSpPr>
          <p:cNvPr id="5" name="Title 1"/>
          <p:cNvSpPr txBox="1">
            <a:spLocks/>
          </p:cNvSpPr>
          <p:nvPr/>
        </p:nvSpPr>
        <p:spPr bwMode="gray">
          <a:xfrm>
            <a:off x="1232876" y="875211"/>
            <a:ext cx="5468574" cy="1084218"/>
          </a:xfrm>
          <a:prstGeom prst="rect">
            <a:avLst/>
          </a:prstGeom>
        </p:spPr>
        <p:txBody>
          <a:bodyPr vert="horz" lIns="91440" tIns="45720" rIns="91440" bIns="45720" rtlCol="0" anchor="b">
            <a:noAutofit/>
          </a:bodyPr>
          <a:lstStyle>
            <a:lvl1pPr algn="l" defTabSz="457200" rtl="0" eaLnBrk="1" latinLnBrk="0" hangingPunct="1">
              <a:spcBef>
                <a:spcPct val="0"/>
              </a:spcBef>
              <a:buNone/>
              <a:defRPr sz="54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id-ID" sz="2000" b="1" dirty="0" smtClean="0">
                <a:solidFill>
                  <a:srgbClr val="00B0F0"/>
                </a:solidFill>
                <a:latin typeface="Arial" panose="020B0604020202020204" pitchFamily="34" charset="0"/>
                <a:cs typeface="Arial" panose="020B0604020202020204" pitchFamily="34" charset="0"/>
              </a:rPr>
              <a:t>HASIL INDEKS KEPUASAN PELANGGAN TRIWULAN </a:t>
            </a:r>
            <a:r>
              <a:rPr lang="id-ID" sz="2000" b="1" dirty="0" smtClean="0">
                <a:solidFill>
                  <a:srgbClr val="00B0F0"/>
                </a:solidFill>
                <a:latin typeface="Arial" panose="020B0604020202020204" pitchFamily="34" charset="0"/>
                <a:cs typeface="Arial" panose="020B0604020202020204" pitchFamily="34" charset="0"/>
              </a:rPr>
              <a:t>II </a:t>
            </a:r>
            <a:r>
              <a:rPr lang="id-ID" sz="2000" b="1" dirty="0" smtClean="0">
                <a:solidFill>
                  <a:srgbClr val="00B0F0"/>
                </a:solidFill>
                <a:latin typeface="Arial" panose="020B0604020202020204" pitchFamily="34" charset="0"/>
                <a:cs typeface="Arial" panose="020B0604020202020204" pitchFamily="34" charset="0"/>
              </a:rPr>
              <a:t>TAHUN 2020</a:t>
            </a:r>
            <a:br>
              <a:rPr lang="id-ID" sz="2000" b="1" dirty="0" smtClean="0">
                <a:solidFill>
                  <a:srgbClr val="00B0F0"/>
                </a:solidFill>
                <a:latin typeface="Arial" panose="020B0604020202020204" pitchFamily="34" charset="0"/>
                <a:cs typeface="Arial" panose="020B0604020202020204" pitchFamily="34" charset="0"/>
              </a:rPr>
            </a:br>
            <a:endParaRPr lang="id-ID" sz="2000" b="1" dirty="0">
              <a:solidFill>
                <a:srgbClr val="00B0F0"/>
              </a:solidFill>
              <a:latin typeface="Arial" panose="020B0604020202020204" pitchFamily="34" charset="0"/>
              <a:cs typeface="Arial" panose="020B0604020202020204" pitchFamily="34" charset="0"/>
            </a:endParaRPr>
          </a:p>
        </p:txBody>
      </p:sp>
      <p:pic>
        <p:nvPicPr>
          <p:cNvPr id="1026" name="Chart 1"/>
          <p:cNvPicPr>
            <a:picLocks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32875" y="1881051"/>
            <a:ext cx="5703501" cy="35922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4918071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276012" y="1867989"/>
            <a:ext cx="4193177" cy="3765368"/>
          </a:xfrm>
        </p:spPr>
        <p:txBody>
          <a:bodyPr/>
          <a:lstStyle/>
          <a:p>
            <a:r>
              <a:rPr lang="id-ID" sz="2000" dirty="0">
                <a:latin typeface="Arial" panose="020B0604020202020204" pitchFamily="34" charset="0"/>
                <a:cs typeface="Arial" panose="020B0604020202020204" pitchFamily="34" charset="0"/>
              </a:rPr>
              <a:t>Dari grafik di atas </a:t>
            </a:r>
            <a:r>
              <a:rPr lang="en-US" sz="2000" dirty="0" err="1">
                <a:latin typeface="Arial" panose="020B0604020202020204" pitchFamily="34" charset="0"/>
                <a:cs typeface="Arial" panose="020B0604020202020204" pitchFamily="34" charset="0"/>
              </a:rPr>
              <a:t>dapat</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disimpulkan</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semua</a:t>
            </a:r>
            <a:r>
              <a:rPr lang="en-US" sz="2000" dirty="0">
                <a:latin typeface="Arial" panose="020B0604020202020204" pitchFamily="34" charset="0"/>
                <a:cs typeface="Arial" panose="020B0604020202020204" pitchFamily="34" charset="0"/>
              </a:rPr>
              <a:t> </a:t>
            </a:r>
            <a:r>
              <a:rPr lang="id-ID" sz="2000" dirty="0">
                <a:latin typeface="Arial" panose="020B0604020202020204" pitchFamily="34" charset="0"/>
                <a:cs typeface="Arial" panose="020B0604020202020204" pitchFamily="34" charset="0"/>
              </a:rPr>
              <a:t>variabel penilaian mem</a:t>
            </a:r>
            <a:r>
              <a:rPr lang="en-US" sz="2000" dirty="0" err="1">
                <a:latin typeface="Arial" panose="020B0604020202020204" pitchFamily="34" charset="0"/>
                <a:cs typeface="Arial" panose="020B0604020202020204" pitchFamily="34" charset="0"/>
              </a:rPr>
              <a:t>punyai</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capaian</a:t>
            </a:r>
            <a:r>
              <a:rPr lang="id-ID" sz="2000" dirty="0">
                <a:latin typeface="Arial" panose="020B0604020202020204" pitchFamily="34" charset="0"/>
                <a:cs typeface="Arial" panose="020B0604020202020204" pitchFamily="34" charset="0"/>
              </a:rPr>
              <a:t> kepuasan pasien di atas 76,60</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Capaian</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tertinggi</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diperoleh</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oleh</a:t>
            </a:r>
            <a:r>
              <a:rPr lang="en-US" sz="2000" dirty="0">
                <a:latin typeface="Arial" panose="020B0604020202020204" pitchFamily="34" charset="0"/>
                <a:cs typeface="Arial" panose="020B0604020202020204" pitchFamily="34" charset="0"/>
              </a:rPr>
              <a:t> variable </a:t>
            </a:r>
            <a:r>
              <a:rPr lang="en-US" sz="2000" dirty="0" err="1">
                <a:latin typeface="Arial" panose="020B0604020202020204" pitchFamily="34" charset="0"/>
                <a:cs typeface="Arial" panose="020B0604020202020204" pitchFamily="34" charset="0"/>
              </a:rPr>
              <a:t>perilaku</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pelaksana</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yaitu</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pada</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angka</a:t>
            </a:r>
            <a:r>
              <a:rPr lang="en-US" sz="2000" dirty="0">
                <a:latin typeface="Arial" panose="020B0604020202020204" pitchFamily="34" charset="0"/>
                <a:cs typeface="Arial" panose="020B0604020202020204" pitchFamily="34" charset="0"/>
              </a:rPr>
              <a:t> </a:t>
            </a:r>
            <a:r>
              <a:rPr lang="id-ID" sz="2000" dirty="0">
                <a:latin typeface="Arial" panose="020B0604020202020204" pitchFamily="34" charset="0"/>
                <a:cs typeface="Arial" panose="020B0604020202020204" pitchFamily="34" charset="0"/>
              </a:rPr>
              <a:t>84,57 di bulan </a:t>
            </a:r>
            <a:r>
              <a:rPr lang="en-US" sz="2000" dirty="0">
                <a:latin typeface="Arial" panose="020B0604020202020204" pitchFamily="34" charset="0"/>
                <a:cs typeface="Arial" panose="020B0604020202020204" pitchFamily="34" charset="0"/>
              </a:rPr>
              <a:t>Mei 2020, </a:t>
            </a:r>
            <a:r>
              <a:rPr lang="en-US" sz="2000" dirty="0" err="1">
                <a:latin typeface="Arial" panose="020B0604020202020204" pitchFamily="34" charset="0"/>
                <a:cs typeface="Arial" panose="020B0604020202020204" pitchFamily="34" charset="0"/>
              </a:rPr>
              <a:t>sedang</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terendah</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adalah</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pada</a:t>
            </a:r>
            <a:r>
              <a:rPr lang="en-US" sz="2000" dirty="0">
                <a:latin typeface="Arial" panose="020B0604020202020204" pitchFamily="34" charset="0"/>
                <a:cs typeface="Arial" panose="020B0604020202020204" pitchFamily="34" charset="0"/>
              </a:rPr>
              <a:t> variable </a:t>
            </a:r>
            <a:r>
              <a:rPr lang="id-ID" sz="2000" dirty="0">
                <a:latin typeface="Arial" panose="020B0604020202020204" pitchFamily="34" charset="0"/>
                <a:cs typeface="Arial" panose="020B0604020202020204" pitchFamily="34" charset="0"/>
              </a:rPr>
              <a:t>penanganan pengaduan</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yaitu</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pada</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angka</a:t>
            </a:r>
            <a:r>
              <a:rPr lang="en-US" sz="2000" dirty="0">
                <a:latin typeface="Arial" panose="020B0604020202020204" pitchFamily="34" charset="0"/>
                <a:cs typeface="Arial" panose="020B0604020202020204" pitchFamily="34" charset="0"/>
              </a:rPr>
              <a:t> </a:t>
            </a:r>
            <a:r>
              <a:rPr lang="id-ID" sz="2000" dirty="0">
                <a:latin typeface="Arial" panose="020B0604020202020204" pitchFamily="34" charset="0"/>
                <a:cs typeface="Arial" panose="020B0604020202020204" pitchFamily="34" charset="0"/>
              </a:rPr>
              <a:t>78,24 yaitu di bulan </a:t>
            </a:r>
            <a:r>
              <a:rPr lang="en-US" sz="2000" dirty="0" err="1">
                <a:latin typeface="Arial" panose="020B0604020202020204" pitchFamily="34" charset="0"/>
                <a:cs typeface="Arial" panose="020B0604020202020204" pitchFamily="34" charset="0"/>
              </a:rPr>
              <a:t>Juni</a:t>
            </a:r>
            <a:r>
              <a:rPr lang="en-US" sz="2000" dirty="0">
                <a:latin typeface="Arial" panose="020B0604020202020204" pitchFamily="34" charset="0"/>
                <a:cs typeface="Arial" panose="020B0604020202020204" pitchFamily="34" charset="0"/>
              </a:rPr>
              <a:t> </a:t>
            </a:r>
            <a:r>
              <a:rPr lang="id-ID" sz="2000" dirty="0">
                <a:latin typeface="Arial" panose="020B0604020202020204" pitchFamily="34" charset="0"/>
                <a:cs typeface="Arial" panose="020B0604020202020204" pitchFamily="34" charset="0"/>
              </a:rPr>
              <a:t>2020</a:t>
            </a:r>
            <a:endParaRPr lang="id-ID" sz="2000" dirty="0">
              <a:latin typeface="Arial" panose="020B0604020202020204" pitchFamily="34" charset="0"/>
              <a:cs typeface="Arial" panose="020B0604020202020204" pitchFamily="34" charset="0"/>
            </a:endParaRPr>
          </a:p>
        </p:txBody>
      </p:sp>
      <p:sp>
        <p:nvSpPr>
          <p:cNvPr id="5" name="Title 1"/>
          <p:cNvSpPr txBox="1">
            <a:spLocks/>
          </p:cNvSpPr>
          <p:nvPr/>
        </p:nvSpPr>
        <p:spPr bwMode="gray">
          <a:xfrm>
            <a:off x="1206547" y="839290"/>
            <a:ext cx="6213156" cy="933993"/>
          </a:xfrm>
          <a:prstGeom prst="rect">
            <a:avLst/>
          </a:prstGeom>
        </p:spPr>
        <p:txBody>
          <a:bodyPr vert="horz" lIns="91440" tIns="45720" rIns="91440" bIns="45720" rtlCol="0" anchor="b">
            <a:noAutofit/>
          </a:bodyPr>
          <a:lstStyle>
            <a:lvl1pPr algn="l" defTabSz="457200" rtl="0" eaLnBrk="1" latinLnBrk="0" hangingPunct="1">
              <a:spcBef>
                <a:spcPct val="0"/>
              </a:spcBef>
              <a:buNone/>
              <a:defRPr sz="54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id-ID" sz="2000" b="1" dirty="0" smtClean="0">
                <a:solidFill>
                  <a:srgbClr val="00B0F0"/>
                </a:solidFill>
                <a:latin typeface="Arial" panose="020B0604020202020204" pitchFamily="34" charset="0"/>
                <a:cs typeface="Arial" panose="020B0604020202020204" pitchFamily="34" charset="0"/>
              </a:rPr>
              <a:t>INDEKS KEPUASAN PASIEN BERDASARKAN VARIABEL TRIWULAN </a:t>
            </a:r>
            <a:r>
              <a:rPr lang="id-ID" sz="2000" b="1" dirty="0" smtClean="0">
                <a:solidFill>
                  <a:srgbClr val="00B0F0"/>
                </a:solidFill>
                <a:latin typeface="Arial" panose="020B0604020202020204" pitchFamily="34" charset="0"/>
                <a:cs typeface="Arial" panose="020B0604020202020204" pitchFamily="34" charset="0"/>
              </a:rPr>
              <a:t>II TAHUN </a:t>
            </a:r>
            <a:r>
              <a:rPr lang="id-ID" sz="2000" b="1" dirty="0" smtClean="0">
                <a:solidFill>
                  <a:srgbClr val="00B0F0"/>
                </a:solidFill>
                <a:latin typeface="Arial" panose="020B0604020202020204" pitchFamily="34" charset="0"/>
                <a:cs typeface="Arial" panose="020B0604020202020204" pitchFamily="34" charset="0"/>
              </a:rPr>
              <a:t>2020</a:t>
            </a:r>
            <a:endParaRPr lang="id-ID" sz="2000" b="1" dirty="0">
              <a:solidFill>
                <a:srgbClr val="00B0F0"/>
              </a:solidFill>
              <a:latin typeface="Arial" panose="020B0604020202020204" pitchFamily="34" charset="0"/>
              <a:cs typeface="Arial" panose="020B0604020202020204" pitchFamily="34" charset="0"/>
            </a:endParaRPr>
          </a:p>
        </p:txBody>
      </p:sp>
      <p:pic>
        <p:nvPicPr>
          <p:cNvPr id="2050" name="Chart 1"/>
          <p:cNvPicPr>
            <a:picLocks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06547" y="1867989"/>
            <a:ext cx="5912710" cy="4140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49192135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Boardroom">
  <a:themeElements>
    <a:clrScheme name="Ion Boardroom">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8F8F8F"/>
      </a:hlink>
      <a:folHlink>
        <a:srgbClr val="A5A5A5"/>
      </a:folHlink>
    </a:clrScheme>
    <a:fontScheme name="Ion Boardroom">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B8502691-933B-45FE-8764-BA278511EF27}"/>
    </a:ext>
  </a:extLst>
</a:theme>
</file>

<file path=docProps/app.xml><?xml version="1.0" encoding="utf-8"?>
<Properties xmlns="http://schemas.openxmlformats.org/officeDocument/2006/extended-properties" xmlns:vt="http://schemas.openxmlformats.org/officeDocument/2006/docPropsVTypes">
  <Template>Ion Boardroom</Template>
  <TotalTime>24</TotalTime>
  <Words>72</Words>
  <Application>Microsoft Office PowerPoint</Application>
  <PresentationFormat>Widescreen</PresentationFormat>
  <Paragraphs>4</Paragraphs>
  <Slides>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vt:i4>
      </vt:variant>
    </vt:vector>
  </HeadingPairs>
  <TitlesOfParts>
    <vt:vector size="6" baseType="lpstr">
      <vt:lpstr>Arial</vt:lpstr>
      <vt:lpstr>Century Gothic</vt:lpstr>
      <vt:lpstr>Wingdings 3</vt:lpstr>
      <vt:lpstr>Ion Boardroom</vt:lpstr>
      <vt:lpstr>Dari grafik di atas terlihat kepuasan pasien selama April - Juni 2020 terhadap pelayanan di ranap &amp; rajal cenderung fluktuatif dan baik dengan pencapaiannya masih di atas target 81,98.</vt:lpstr>
      <vt:lpstr>Dari grafik di atas dapat disimpulkan semua variabel penilaian mempunyai capaian kepuasan pasien di atas 76,60. Capaian tertinggi diperoleh oleh variable perilaku pelaksana yaitu pada angka 84,57 di bulan Mei 2020, sedang terendah adalah pada variable penanganan pengaduan yaitu pada angka 78,24 yaitu di bulan Juni 2020</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Dari grafik di atas terlihat kepuasan pasien selama Januari - Maret 2020 terhadap pelayanan di ranap &amp; rajal cenderung fluktuatif dan baik dengan pencapaiannya masih di atas target 82,51.</dc:title>
  <dc:creator>Windows User</dc:creator>
  <cp:lastModifiedBy>Windows User</cp:lastModifiedBy>
  <cp:revision>4</cp:revision>
  <dcterms:created xsi:type="dcterms:W3CDTF">2021-02-22T03:52:39Z</dcterms:created>
  <dcterms:modified xsi:type="dcterms:W3CDTF">2021-02-22T04:21:57Z</dcterms:modified>
</cp:coreProperties>
</file>